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310" r:id="rId3"/>
    <p:sldId id="296" r:id="rId4"/>
    <p:sldId id="297" r:id="rId5"/>
    <p:sldId id="29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6197"/>
  </p:normalViewPr>
  <p:slideViewPr>
    <p:cSldViewPr snapToGrid="0">
      <p:cViewPr varScale="1">
        <p:scale>
          <a:sx n="90" d="100"/>
          <a:sy n="90" d="100"/>
        </p:scale>
        <p:origin x="232" y="9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AA519-F88D-396C-DB08-9FDCE3AEA6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51E6FA-E64D-2682-BE4A-79C757A097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346490-6335-B87A-2F8C-BD9F161DB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0333D-67F7-D441-A455-5F947E7BBF66}" type="datetimeFigureOut">
              <a:rPr lang="en-US" smtClean="0"/>
              <a:t>3/15/23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147622-EBBA-4B71-99B7-5765ADA27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E41688-E0C7-768C-98DA-37B27BD9B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F4C6F-E14E-5B4E-884C-77B3B42CB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013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9BFAE-C3A8-B0AD-D597-8FA2BB045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AD29DF-00CF-B78F-859C-74535B8B5B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C50165-C228-4D78-6F12-665EE5DFE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0333D-67F7-D441-A455-5F947E7BBF66}" type="datetimeFigureOut">
              <a:rPr lang="en-US" smtClean="0"/>
              <a:t>3/15/23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E97596-5C48-57B4-FB90-AE114BC8E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BB7C85-E59E-DE96-0931-E92B1F31C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F4C6F-E14E-5B4E-884C-77B3B42CB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979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245BB1-00BB-4531-21E1-D7AA8E4DA9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88CE51-9CF6-CF1C-A7B5-545FFD1799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1B180A-2C22-D332-10C8-22F6404FF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0333D-67F7-D441-A455-5F947E7BBF66}" type="datetimeFigureOut">
              <a:rPr lang="en-US" smtClean="0"/>
              <a:t>3/15/23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CA9761-AC8D-98D8-827F-E1E52FD5C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B640B-8A6A-6E08-8DAF-C9FCC7D7E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F4C6F-E14E-5B4E-884C-77B3B42CB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003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CBE55-A8D5-5674-5FD8-B1A2ED991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46DB9-0C11-86D9-A077-64E926DECD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6DFBC2-FBAA-D3CB-39CD-B8390E3DA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0333D-67F7-D441-A455-5F947E7BBF66}" type="datetimeFigureOut">
              <a:rPr lang="en-US" smtClean="0"/>
              <a:t>3/15/23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091E26-68C8-3C2B-E55D-BECC6253B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0B39CD-7729-B92F-8E9D-F7E4D64EC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F4C6F-E14E-5B4E-884C-77B3B42CB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55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5B9A2-57CB-7CFA-5BEB-BDB7F511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832C9-7487-567C-03A6-C9D554141C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B8D40C-2910-1BD1-D0FA-5A3CB6B71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0333D-67F7-D441-A455-5F947E7BBF66}" type="datetimeFigureOut">
              <a:rPr lang="en-US" smtClean="0"/>
              <a:t>3/15/23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6040B2-0FAF-C060-7BCE-6CF0F346C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99EBB7-A67E-BB8C-1172-EAFCEAA95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F4C6F-E14E-5B4E-884C-77B3B42CB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684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1B0BC-049F-BD84-8735-ECBAA10E4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3182C8-A010-0D82-7E64-80AA756CFF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4F060A-D089-55DC-DC9C-69CE7F3196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937F65-F31A-329D-B877-6E803DE6F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0333D-67F7-D441-A455-5F947E7BBF66}" type="datetimeFigureOut">
              <a:rPr lang="en-US" smtClean="0"/>
              <a:t>3/15/23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761EFB-A083-A6CD-D855-94DF9AC45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47116F-14BB-FD52-4952-89BDBA56D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F4C6F-E14E-5B4E-884C-77B3B42CB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153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7539B-2D5D-D8AF-1B99-D6D466DFF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7FFA05-AD77-C0E1-89AC-66BD05EA7C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255730-A248-A697-7C1C-AC178DF231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AB1D70-18C5-DCA5-D02A-0E492A217A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BEB9F4-8AAB-4A90-3746-92D429A16E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7F27B9-74B1-94D2-DA1A-E03FE0987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0333D-67F7-D441-A455-5F947E7BBF66}" type="datetimeFigureOut">
              <a:rPr lang="en-US" smtClean="0"/>
              <a:t>3/15/23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DFA621-10BE-79EB-0A39-20382DAC1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88115F-3C31-9326-0821-DEDD95187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F4C6F-E14E-5B4E-884C-77B3B42CB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01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D3EEA-1DEB-F016-62D6-99D5F7868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49A71A-546E-4B78-4625-689A33D76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0333D-67F7-D441-A455-5F947E7BBF66}" type="datetimeFigureOut">
              <a:rPr lang="en-US" smtClean="0"/>
              <a:t>3/15/23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8442C1-CF1B-300C-427F-3C16C06F4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0E81E7-3988-9D21-BD2E-728EF8526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F4C6F-E14E-5B4E-884C-77B3B42CB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886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716C43-528A-BBAE-FB54-2D24A5F79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0333D-67F7-D441-A455-5F947E7BBF66}" type="datetimeFigureOut">
              <a:rPr lang="en-US" smtClean="0"/>
              <a:t>3/15/23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626963-3729-080A-2DF2-C3293604D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1CFB67-0683-382E-72F0-5D50FCE3C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F4C6F-E14E-5B4E-884C-77B3B42CB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263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E92D6-B371-7894-0C1C-9BBAEF330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F5ECBA-6939-B380-AD66-6F5B11836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268654-1F56-F886-92C8-6997D26045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68E6F6-3113-CC25-18CE-012EC5382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0333D-67F7-D441-A455-5F947E7BBF66}" type="datetimeFigureOut">
              <a:rPr lang="en-US" smtClean="0"/>
              <a:t>3/15/23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B8083F-0381-F27A-07A0-625AA7B1E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A4DEB4-07DF-88CD-F258-7BBAB8014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F4C6F-E14E-5B4E-884C-77B3B42CB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881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A171E-7601-ED74-41D8-A785AB250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C05647-0954-F2D5-16AB-EF4EA435DE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112E76-9629-F168-7780-C4156989BB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408C15-1640-A725-D0D4-629ABF251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0333D-67F7-D441-A455-5F947E7BBF66}" type="datetimeFigureOut">
              <a:rPr lang="en-US" smtClean="0"/>
              <a:t>3/15/23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DF34C2-6A36-4275-07F3-64D033D58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A1FEF9-ADD6-D7C5-6E0B-CA15E0279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F4C6F-E14E-5B4E-884C-77B3B42CB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057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3B5657-E7CF-0585-D53D-A76A89E65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F8A231-1090-0881-1B52-46AB4A9743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B521CE-9E38-42E2-83EF-685AC00183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0333D-67F7-D441-A455-5F947E7BBF66}" type="datetimeFigureOut">
              <a:rPr lang="en-US" smtClean="0"/>
              <a:t>3/15/23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586FA9-B600-12AA-0B64-2FAC682CD0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C46320-9DD8-DF68-F8A7-12C852D78B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2F4C6F-E14E-5B4E-884C-77B3B42CB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320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E2E4F-8385-1F1F-D178-E4F009261B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DIPOLE MOMENTS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232470-219F-9742-4284-5822200D96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443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>
            <a:extLst>
              <a:ext uri="{FF2B5EF4-FFF2-40B4-BE49-F238E27FC236}">
                <a16:creationId xmlns:a16="http://schemas.microsoft.com/office/drawing/2014/main" id="{E1A3F708-59CC-67A3-2182-4DF8E58CA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Dipole Moments</a:t>
            </a:r>
          </a:p>
        </p:txBody>
      </p:sp>
      <p:sp>
        <p:nvSpPr>
          <p:cNvPr id="55298" name="Content Placeholder 2">
            <a:extLst>
              <a:ext uri="{FF2B5EF4-FFF2-40B4-BE49-F238E27FC236}">
                <a16:creationId xmlns:a16="http://schemas.microsoft.com/office/drawing/2014/main" id="{97F2C0EB-588C-AF02-3566-A5BD637750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Represents the atom’s polarity magnitude and direction (+ </a:t>
            </a:r>
            <a:r>
              <a:rPr lang="en-US" altLang="en-US">
                <a:latin typeface="Wingdings" pitchFamily="2" charset="2"/>
                <a:ea typeface="ＭＳ Ｐゴシック" panose="020B0600070205080204" pitchFamily="34" charset="-128"/>
                <a:sym typeface="Wingdings" pitchFamily="2" charset="2"/>
              </a:rPr>
              <a:t></a:t>
            </a:r>
            <a:r>
              <a:rPr lang="en-US" altLang="en-US">
                <a:ea typeface="ＭＳ Ｐゴシック" panose="020B0600070205080204" pitchFamily="34" charset="-128"/>
              </a:rPr>
              <a:t> –)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Examples: H – Cl, NH</a:t>
            </a:r>
            <a:r>
              <a:rPr lang="en-US" altLang="en-US" baseline="-25000">
                <a:ea typeface="ＭＳ Ｐゴシック" panose="020B0600070205080204" pitchFamily="34" charset="-128"/>
              </a:rPr>
              <a:t>3</a:t>
            </a:r>
            <a:r>
              <a:rPr lang="en-US" altLang="en-US">
                <a:ea typeface="ＭＳ Ｐゴシック" panose="020B0600070205080204" pitchFamily="34" charset="-128"/>
              </a:rPr>
              <a:t>, CH</a:t>
            </a:r>
            <a:r>
              <a:rPr lang="en-US" altLang="en-US" baseline="-25000">
                <a:ea typeface="ＭＳ Ｐゴシック" panose="020B0600070205080204" pitchFamily="34" charset="-128"/>
              </a:rPr>
              <a:t>3</a:t>
            </a:r>
            <a:r>
              <a:rPr lang="en-US" altLang="en-US">
                <a:ea typeface="ＭＳ Ｐゴシック" panose="020B0600070205080204" pitchFamily="34" charset="-128"/>
              </a:rPr>
              <a:t>Cl, (&amp; –COOH)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55299" name="Picture 3" descr="dipole2.jpg">
            <a:extLst>
              <a:ext uri="{FF2B5EF4-FFF2-40B4-BE49-F238E27FC236}">
                <a16:creationId xmlns:a16="http://schemas.microsoft.com/office/drawing/2014/main" id="{F70EC0EC-6B87-8D2F-F2FA-057B4A8ED4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4025" y="3221038"/>
            <a:ext cx="5765800" cy="349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993C3ECE-B3AD-802F-AD74-583FBCAF09E2}"/>
              </a:ext>
            </a:extLst>
          </p:cNvPr>
          <p:cNvSpPr/>
          <p:nvPr/>
        </p:nvSpPr>
        <p:spPr>
          <a:xfrm>
            <a:off x="6092825" y="3378200"/>
            <a:ext cx="2292350" cy="24320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87A3ACC-E703-E800-4FC3-D3EEF3E0917F}"/>
              </a:ext>
            </a:extLst>
          </p:cNvPr>
          <p:cNvSpPr/>
          <p:nvPr/>
        </p:nvSpPr>
        <p:spPr>
          <a:xfrm>
            <a:off x="4264025" y="4425950"/>
            <a:ext cx="2292350" cy="24320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5302" name="Rectangle 6">
            <a:extLst>
              <a:ext uri="{FF2B5EF4-FFF2-40B4-BE49-F238E27FC236}">
                <a16:creationId xmlns:a16="http://schemas.microsoft.com/office/drawing/2014/main" id="{81FBD5F4-32B2-79DA-4BB7-49C9F42FD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800"/>
              <a:t>What are polar and nonpolar covalent bonds, and how are they formed?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>
            <a:extLst>
              <a:ext uri="{FF2B5EF4-FFF2-40B4-BE49-F238E27FC236}">
                <a16:creationId xmlns:a16="http://schemas.microsoft.com/office/drawing/2014/main" id="{9D737846-8493-AB45-2E04-8B5736EDF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Dipole Moments</a:t>
            </a:r>
          </a:p>
        </p:txBody>
      </p:sp>
      <p:sp>
        <p:nvSpPr>
          <p:cNvPr id="56322" name="Content Placeholder 2">
            <a:extLst>
              <a:ext uri="{FF2B5EF4-FFF2-40B4-BE49-F238E27FC236}">
                <a16:creationId xmlns:a16="http://schemas.microsoft.com/office/drawing/2014/main" id="{1F273521-AD03-79C6-6527-4F62462828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Represents the atom’s polarity magnitude and direction (+ </a:t>
            </a:r>
            <a:r>
              <a:rPr lang="en-US" altLang="en-US">
                <a:latin typeface="Wingdings" pitchFamily="2" charset="2"/>
                <a:ea typeface="ＭＳ Ｐゴシック" panose="020B0600070205080204" pitchFamily="34" charset="-128"/>
                <a:sym typeface="Wingdings" pitchFamily="2" charset="2"/>
              </a:rPr>
              <a:t></a:t>
            </a:r>
            <a:r>
              <a:rPr lang="en-US" altLang="en-US">
                <a:ea typeface="ＭＳ Ｐゴシック" panose="020B0600070205080204" pitchFamily="34" charset="-128"/>
              </a:rPr>
              <a:t> –)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Examples: H – Cl, NH</a:t>
            </a:r>
            <a:r>
              <a:rPr lang="en-US" altLang="en-US" baseline="-25000">
                <a:ea typeface="ＭＳ Ｐゴシック" panose="020B0600070205080204" pitchFamily="34" charset="-128"/>
              </a:rPr>
              <a:t>3</a:t>
            </a:r>
            <a:r>
              <a:rPr lang="en-US" altLang="en-US">
                <a:ea typeface="ＭＳ Ｐゴシック" panose="020B0600070205080204" pitchFamily="34" charset="-128"/>
              </a:rPr>
              <a:t>, CH</a:t>
            </a:r>
            <a:r>
              <a:rPr lang="en-US" altLang="en-US" baseline="-25000">
                <a:ea typeface="ＭＳ Ｐゴシック" panose="020B0600070205080204" pitchFamily="34" charset="-128"/>
              </a:rPr>
              <a:t>3</a:t>
            </a:r>
            <a:r>
              <a:rPr lang="en-US" altLang="en-US">
                <a:ea typeface="ＭＳ Ｐゴシック" panose="020B0600070205080204" pitchFamily="34" charset="-128"/>
              </a:rPr>
              <a:t>Cl, (&amp; –COOH)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Water: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56323" name="Picture 4" descr="dipole3H2O.jpg">
            <a:extLst>
              <a:ext uri="{FF2B5EF4-FFF2-40B4-BE49-F238E27FC236}">
                <a16:creationId xmlns:a16="http://schemas.microsoft.com/office/drawing/2014/main" id="{66F6438F-1B31-0001-6728-A238A49F93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3495675"/>
            <a:ext cx="48768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F22BA1E-1EA3-DA77-BCFE-C217C2CC0A3F}"/>
              </a:ext>
            </a:extLst>
          </p:cNvPr>
          <p:cNvSpPr/>
          <p:nvPr/>
        </p:nvSpPr>
        <p:spPr>
          <a:xfrm>
            <a:off x="3657601" y="3495675"/>
            <a:ext cx="2786063" cy="2986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6325" name="Rectangle 6">
            <a:extLst>
              <a:ext uri="{FF2B5EF4-FFF2-40B4-BE49-F238E27FC236}">
                <a16:creationId xmlns:a16="http://schemas.microsoft.com/office/drawing/2014/main" id="{A8073D6F-B397-7A88-6BA0-E803F1E7DC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800"/>
              <a:t>What are polar and nonpolar covalent bonds, and how are they formed?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>
            <a:extLst>
              <a:ext uri="{FF2B5EF4-FFF2-40B4-BE49-F238E27FC236}">
                <a16:creationId xmlns:a16="http://schemas.microsoft.com/office/drawing/2014/main" id="{21BF13DC-DA90-1D0B-96E3-128F77F5B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Dipole Moments</a:t>
            </a:r>
          </a:p>
        </p:txBody>
      </p:sp>
      <p:sp>
        <p:nvSpPr>
          <p:cNvPr id="57346" name="Content Placeholder 2">
            <a:extLst>
              <a:ext uri="{FF2B5EF4-FFF2-40B4-BE49-F238E27FC236}">
                <a16:creationId xmlns:a16="http://schemas.microsoft.com/office/drawing/2014/main" id="{3465FFD4-E405-31AB-5614-ACB34EE8AD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Represents the atom’s polarity magnitude and direction (+ </a:t>
            </a:r>
            <a:r>
              <a:rPr lang="en-US" altLang="en-US">
                <a:latin typeface="Wingdings" pitchFamily="2" charset="2"/>
                <a:ea typeface="ＭＳ Ｐゴシック" panose="020B0600070205080204" pitchFamily="34" charset="-128"/>
                <a:sym typeface="Wingdings" pitchFamily="2" charset="2"/>
              </a:rPr>
              <a:t></a:t>
            </a:r>
            <a:r>
              <a:rPr lang="en-US" altLang="en-US">
                <a:ea typeface="ＭＳ Ｐゴシック" panose="020B0600070205080204" pitchFamily="34" charset="-128"/>
              </a:rPr>
              <a:t> –)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Bond Polarity and Shape Matters: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57347" name="Picture 4" descr="dipole3H2O.jpg">
            <a:extLst>
              <a:ext uri="{FF2B5EF4-FFF2-40B4-BE49-F238E27FC236}">
                <a16:creationId xmlns:a16="http://schemas.microsoft.com/office/drawing/2014/main" id="{E65D5049-8F95-377A-AB69-C0CF64FC58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3495675"/>
            <a:ext cx="48768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8" name="Rectangle 6">
            <a:extLst>
              <a:ext uri="{FF2B5EF4-FFF2-40B4-BE49-F238E27FC236}">
                <a16:creationId xmlns:a16="http://schemas.microsoft.com/office/drawing/2014/main" id="{509A5A52-8513-9E7C-E6E6-5E15313836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800"/>
              <a:t>What are polar and nonpolar covalent bonds, and how are they formed?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>
            <a:extLst>
              <a:ext uri="{FF2B5EF4-FFF2-40B4-BE49-F238E27FC236}">
                <a16:creationId xmlns:a16="http://schemas.microsoft.com/office/drawing/2014/main" id="{B6FC2B94-3953-E63F-2BF8-F49AA548F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Dipole Moments</a:t>
            </a:r>
          </a:p>
        </p:txBody>
      </p:sp>
      <p:sp>
        <p:nvSpPr>
          <p:cNvPr id="58370" name="Content Placeholder 2">
            <a:extLst>
              <a:ext uri="{FF2B5EF4-FFF2-40B4-BE49-F238E27FC236}">
                <a16:creationId xmlns:a16="http://schemas.microsoft.com/office/drawing/2014/main" id="{14A8083A-A442-7936-5DEE-1B139B44BA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Represents the atom’s polarity magnitude and direction (+ </a:t>
            </a:r>
            <a:r>
              <a:rPr lang="en-US" altLang="en-US">
                <a:latin typeface="Wingdings" pitchFamily="2" charset="2"/>
                <a:ea typeface="ＭＳ Ｐゴシック" panose="020B0600070205080204" pitchFamily="34" charset="-128"/>
                <a:sym typeface="Wingdings" pitchFamily="2" charset="2"/>
              </a:rPr>
              <a:t></a:t>
            </a:r>
            <a:r>
              <a:rPr lang="en-US" altLang="en-US">
                <a:ea typeface="ＭＳ Ｐゴシック" panose="020B0600070205080204" pitchFamily="34" charset="-128"/>
              </a:rPr>
              <a:t> –)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Bond Polarity and Shape Matters: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58371" name="Picture 3" descr="dipole1.jpg">
            <a:extLst>
              <a:ext uri="{FF2B5EF4-FFF2-40B4-BE49-F238E27FC236}">
                <a16:creationId xmlns:a16="http://schemas.microsoft.com/office/drawing/2014/main" id="{C39AE655-2456-8056-ED32-63A729B87E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2901" y="3400425"/>
            <a:ext cx="8964613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372" name="Rectangle 5">
            <a:extLst>
              <a:ext uri="{FF2B5EF4-FFF2-40B4-BE49-F238E27FC236}">
                <a16:creationId xmlns:a16="http://schemas.microsoft.com/office/drawing/2014/main" id="{FD40142E-E98E-F48A-8EEC-332020294C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800"/>
              <a:t>What are polar and nonpolar covalent bonds, and how are they formed?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148</Words>
  <Application>Microsoft Macintosh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Office Theme</vt:lpstr>
      <vt:lpstr>DIPOLE MOMENTS</vt:lpstr>
      <vt:lpstr>Dipole Moments</vt:lpstr>
      <vt:lpstr>Dipole Moments</vt:lpstr>
      <vt:lpstr>Dipole Moments</vt:lpstr>
      <vt:lpstr>Dipole Moments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DIPOLE MOMENTS</dc:title>
  <dc:creator>Roe, Stephen</dc:creator>
  <cp:lastModifiedBy>Roe, Stephen</cp:lastModifiedBy>
  <cp:revision>1</cp:revision>
  <dcterms:created xsi:type="dcterms:W3CDTF">2023-03-15T17:44:05Z</dcterms:created>
  <dcterms:modified xsi:type="dcterms:W3CDTF">2023-03-15T17:45:01Z</dcterms:modified>
</cp:coreProperties>
</file>